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74" r:id="rId2"/>
    <p:sldId id="288" r:id="rId3"/>
    <p:sldId id="290" r:id="rId4"/>
    <p:sldId id="289" r:id="rId5"/>
    <p:sldId id="291" r:id="rId6"/>
    <p:sldId id="292" r:id="rId7"/>
    <p:sldId id="293" r:id="rId8"/>
    <p:sldId id="294" r:id="rId9"/>
    <p:sldId id="295" r:id="rId10"/>
    <p:sldId id="296" r:id="rId11"/>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2" pos="2280" userDrawn="1">
          <p15:clr>
            <a:srgbClr val="A4A3A4"/>
          </p15:clr>
        </p15:guide>
        <p15:guide id="3" orient="horz" pos="30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pos="2280"/>
        <p:guide orient="horz" pos="302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8/11/2021</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5</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7</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9</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Hop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20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USPSA</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shooting box</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and 1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Use 10’ fault lines for other boxes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48D3438-618A-46F3-8A97-FAB21C23A501}"/>
              </a:ext>
            </a:extLst>
          </p:cNvPr>
          <p:cNvPicPr>
            <a:picLocks noChangeAspect="1"/>
          </p:cNvPicPr>
          <p:nvPr/>
        </p:nvPicPr>
        <p:blipFill>
          <a:blip r:embed="rId5"/>
          <a:stretch>
            <a:fillRect/>
          </a:stretch>
        </p:blipFill>
        <p:spPr>
          <a:xfrm>
            <a:off x="180476" y="3751039"/>
            <a:ext cx="7025776" cy="302925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4801314"/>
          </a:xfrm>
          <a:prstGeom prst="rect">
            <a:avLst/>
          </a:prstGeom>
          <a:noFill/>
        </p:spPr>
        <p:txBody>
          <a:bodyPr wrap="square" rtlCol="0">
            <a:spAutoFit/>
          </a:bodyPr>
          <a:lstStyle/>
          <a:p>
            <a:pPr algn="ctr"/>
            <a:r>
              <a:rPr lang="en-US" b="1" dirty="0"/>
              <a:t>Take a Load Off</a:t>
            </a:r>
          </a:p>
          <a:p>
            <a:pPr algn="ctr"/>
            <a:r>
              <a:rPr lang="en-US" b="1" dirty="0"/>
              <a:t>Written Stage Briefing</a:t>
            </a:r>
          </a:p>
          <a:p>
            <a:r>
              <a:rPr lang="en-US" dirty="0"/>
              <a:t>Take a Load Off is a 29 round, 145 point, Comstock course of fire. There are 9 IPSC targets and 2 mini poppers. The best 3 hits on paper will score, and steel must fall to score. The start signal is audible.</a:t>
            </a:r>
          </a:p>
          <a:p>
            <a:endParaRPr lang="en-US" dirty="0"/>
          </a:p>
          <a:p>
            <a:r>
              <a:rPr lang="en-US" dirty="0"/>
              <a:t>Front door must be shut prior to start signal. See diagram or Drew/Patrick/Dan if there is confusion on what defines the shooting area.</a:t>
            </a:r>
          </a:p>
          <a:p>
            <a:endParaRPr lang="en-US" dirty="0"/>
          </a:p>
          <a:p>
            <a:r>
              <a:rPr lang="en-US" dirty="0"/>
              <a:t>Start position is seated in chair, back against back of chair, hands on knees. Firearm is on table, trigger guard on either mark, first magazine to be used on stage on other mark.</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30788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3970318"/>
          </a:xfrm>
          <a:prstGeom prst="rect">
            <a:avLst/>
          </a:prstGeom>
          <a:noFill/>
        </p:spPr>
        <p:txBody>
          <a:bodyPr wrap="square" rtlCol="0">
            <a:spAutoFit/>
          </a:bodyPr>
          <a:lstStyle/>
          <a:p>
            <a:pPr algn="ctr"/>
            <a:r>
              <a:rPr lang="en-US" b="1" dirty="0"/>
              <a:t>Hop Around</a:t>
            </a:r>
          </a:p>
          <a:p>
            <a:pPr algn="ctr"/>
            <a:r>
              <a:rPr lang="en-US" b="1" dirty="0"/>
              <a:t>Written Stage Briefing</a:t>
            </a:r>
          </a:p>
          <a:p>
            <a:r>
              <a:rPr lang="en-US" dirty="0"/>
              <a:t>Hop Around is a 20 round, 100 point, Comstock course of fire. There are 10 USPSA targets. The best 2 hits on paper will score. The start signal is audible.</a:t>
            </a:r>
          </a:p>
          <a:p>
            <a:endParaRPr lang="en-US" dirty="0"/>
          </a:p>
          <a:p>
            <a:r>
              <a:rPr lang="en-US" dirty="0"/>
              <a:t>Handgun start position is in the middle shooting area, wrists below belt. Handgun is loaded and holstered.</a:t>
            </a:r>
          </a:p>
          <a:p>
            <a:endParaRPr lang="en-US" dirty="0"/>
          </a:p>
          <a:p>
            <a:r>
              <a:rPr lang="en-US" dirty="0"/>
              <a:t>PCC start position is in the middle shooting area, stock on belt. Loaded carbine is held with both hands, safety on.</a:t>
            </a:r>
          </a:p>
          <a:p>
            <a:endParaRPr lang="en-US" dirty="0"/>
          </a:p>
          <a:p>
            <a:r>
              <a:rPr lang="en-US" dirty="0"/>
              <a:t>On start signal, engage targets as they become available from within the </a:t>
            </a:r>
            <a:r>
              <a:rPr lang="en-US"/>
              <a:t>shooting areas.</a:t>
            </a:r>
            <a:endParaRPr lang="en-US" dirty="0"/>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Shuffle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and 3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1 tux</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55388336-146C-4630-85BC-C76D5F9E7D6F}"/>
              </a:ext>
            </a:extLst>
          </p:cNvPr>
          <p:cNvPicPr>
            <a:picLocks noChangeAspect="1"/>
          </p:cNvPicPr>
          <p:nvPr/>
        </p:nvPicPr>
        <p:blipFill>
          <a:blip r:embed="rId5"/>
          <a:stretch>
            <a:fillRect/>
          </a:stretch>
        </p:blipFill>
        <p:spPr>
          <a:xfrm>
            <a:off x="180476" y="3459623"/>
            <a:ext cx="7025776" cy="473955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Shuffle</a:t>
            </a:r>
          </a:p>
          <a:p>
            <a:pPr algn="ctr"/>
            <a:r>
              <a:rPr lang="en-US" b="1" dirty="0"/>
              <a:t>Written Stage Briefing</a:t>
            </a:r>
          </a:p>
          <a:p>
            <a:r>
              <a:rPr lang="en-US" dirty="0"/>
              <a:t>Shuffle is a 23 round, 115 point Comstock course of fire. There are 10 IPSC targets and 3 mini poppers. The best 2 hits on paper will score, and steel must fall to score. The start signal is audible.</a:t>
            </a:r>
          </a:p>
          <a:p>
            <a:endParaRPr lang="en-US" dirty="0"/>
          </a:p>
          <a:p>
            <a:r>
              <a:rPr lang="en-US" dirty="0"/>
              <a:t>The swinger is activated by the right mini popper and remains visible at rest.</a:t>
            </a:r>
          </a:p>
          <a:p>
            <a:endParaRPr lang="en-US" dirty="0"/>
          </a:p>
          <a:p>
            <a:r>
              <a:rPr lang="en-US" dirty="0"/>
              <a:t>Handgun start position is both hands touching either set of marks, feet completely outside the shooting area. Handgun is loaded and holstered.</a:t>
            </a:r>
          </a:p>
          <a:p>
            <a:endParaRPr lang="en-US" dirty="0"/>
          </a:p>
          <a:p>
            <a:r>
              <a:rPr lang="en-US" dirty="0"/>
              <a:t>PCC start position is muzzle touching any mark, stock on belt, feet completely outside the shooting area. Carbine is loaded,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1733442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Low Go</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medium fault line</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Swinger + activator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50%, 2 tux, 1 left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CF69C8E-A26C-48F0-A065-D027B532DA39}"/>
              </a:ext>
            </a:extLst>
          </p:cNvPr>
          <p:cNvPicPr>
            <a:picLocks noChangeAspect="1"/>
          </p:cNvPicPr>
          <p:nvPr/>
        </p:nvPicPr>
        <p:blipFill>
          <a:blip r:embed="rId5"/>
          <a:stretch>
            <a:fillRect/>
          </a:stretch>
        </p:blipFill>
        <p:spPr>
          <a:xfrm>
            <a:off x="180476" y="3628343"/>
            <a:ext cx="7025776" cy="442261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Low Go</a:t>
            </a:r>
          </a:p>
          <a:p>
            <a:pPr algn="ctr"/>
            <a:r>
              <a:rPr lang="en-US" b="1" dirty="0"/>
              <a:t>Written Stage Briefing</a:t>
            </a:r>
          </a:p>
          <a:p>
            <a:r>
              <a:rPr lang="en-US" dirty="0"/>
              <a:t>Low Go is a 25 round, 125 point, Comstock course of fire. There are 12 USPSA targets and 1 colt popper. The best 2 hits on paper will score, and steel must fall to score. The start signal is audible.</a:t>
            </a:r>
          </a:p>
          <a:p>
            <a:endParaRPr lang="en-US" dirty="0"/>
          </a:p>
          <a:p>
            <a:r>
              <a:rPr lang="en-US" dirty="0"/>
              <a:t>The swinger is activated by the colt popper and remains visible at rest.</a:t>
            </a:r>
          </a:p>
          <a:p>
            <a:endParaRPr lang="en-US" dirty="0"/>
          </a:p>
          <a:p>
            <a:r>
              <a:rPr lang="en-US" dirty="0"/>
              <a:t>Handgun start position is anywhere completely outside the shooting area, wrists below belt. Handgun is loaded and holstered.</a:t>
            </a:r>
          </a:p>
          <a:p>
            <a:endParaRPr lang="en-US" dirty="0"/>
          </a:p>
          <a:p>
            <a:r>
              <a:rPr lang="en-US" dirty="0"/>
              <a:t>PCC start position is anywhere completely outside the shooting area,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3626139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Stomping Grounds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1 mini</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8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Stomp box + swinger + turner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left + 2 right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diag</a:t>
                      </a: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CB6D762-EAC5-4F2C-95FB-77DD54A6C8F1}"/>
              </a:ext>
            </a:extLst>
          </p:cNvPr>
          <p:cNvPicPr>
            <a:picLocks noChangeAspect="1"/>
          </p:cNvPicPr>
          <p:nvPr/>
        </p:nvPicPr>
        <p:blipFill>
          <a:blip r:embed="rId5"/>
          <a:stretch>
            <a:fillRect/>
          </a:stretch>
        </p:blipFill>
        <p:spPr>
          <a:xfrm>
            <a:off x="180476" y="3760540"/>
            <a:ext cx="7025776" cy="339440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355312"/>
          </a:xfrm>
          <a:prstGeom prst="rect">
            <a:avLst/>
          </a:prstGeom>
          <a:noFill/>
        </p:spPr>
        <p:txBody>
          <a:bodyPr wrap="square" rtlCol="0">
            <a:spAutoFit/>
          </a:bodyPr>
          <a:lstStyle/>
          <a:p>
            <a:pPr algn="ctr"/>
            <a:r>
              <a:rPr lang="en-US" b="1" dirty="0"/>
              <a:t>Stomping Grounds</a:t>
            </a:r>
          </a:p>
          <a:p>
            <a:pPr algn="ctr"/>
            <a:r>
              <a:rPr lang="en-US" b="1" dirty="0"/>
              <a:t>Written Stage Briefing</a:t>
            </a:r>
          </a:p>
          <a:p>
            <a:r>
              <a:rPr lang="en-US" dirty="0"/>
              <a:t>Stomping Grounds is a 25 round, 125 point, Comstock course of fire. There are 11 IPSC targets, 2 colt poppers, and 1 mini popper. The best 2 hits on paper will score and steel must fall to score. The start signal is audible.</a:t>
            </a:r>
          </a:p>
          <a:p>
            <a:endParaRPr lang="en-US" dirty="0"/>
          </a:p>
          <a:p>
            <a:r>
              <a:rPr lang="en-US" dirty="0"/>
              <a:t>The turner and swinger are both activated by the stomp box. The turner is a disappearing target and the swinger remains visible at rest. The stomp box is NOT part of the shooting area.</a:t>
            </a:r>
          </a:p>
          <a:p>
            <a:endParaRPr lang="en-US" dirty="0"/>
          </a:p>
          <a:p>
            <a:r>
              <a:rPr lang="en-US" dirty="0"/>
              <a:t>Handgun start position is both hands touching marks. Handgun is loaded and holstered.</a:t>
            </a:r>
          </a:p>
          <a:p>
            <a:endParaRPr lang="en-US" dirty="0"/>
          </a:p>
          <a:p>
            <a:r>
              <a:rPr lang="en-US" dirty="0"/>
              <a:t>PCC start position is muzzle touching either mark, stock on belt. Loaded carbine is held with both hands,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79353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Take a Load Off</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IPSC</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mini poppers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4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small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Table + chair</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F96B4AA4-1AAD-4F2B-9C3C-0ECD62481009}"/>
              </a:ext>
            </a:extLst>
          </p:cNvPr>
          <p:cNvPicPr>
            <a:picLocks noChangeAspect="1"/>
          </p:cNvPicPr>
          <p:nvPr/>
        </p:nvPicPr>
        <p:blipFill>
          <a:blip r:embed="rId5"/>
          <a:stretch>
            <a:fillRect/>
          </a:stretch>
        </p:blipFill>
        <p:spPr>
          <a:xfrm>
            <a:off x="180476" y="3475634"/>
            <a:ext cx="7025776" cy="4933639"/>
          </a:xfrm>
          <a:prstGeom prst="rect">
            <a:avLst/>
          </a:prstGeom>
        </p:spPr>
      </p:pic>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1581</TotalTime>
  <Words>863</Words>
  <Application>Microsoft Office PowerPoint</Application>
  <PresentationFormat>Custom</PresentationFormat>
  <Paragraphs>113</Paragraphs>
  <Slides>10</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2021-08-11T15:13:13Z</dcterms:modified>
  <cp:category>Shooting</cp:category>
</cp:coreProperties>
</file>

<file path=docProps/thumbnail.jpeg>
</file>